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82" r:id="rId11"/>
    <p:sldId id="267" r:id="rId12"/>
    <p:sldId id="274" r:id="rId13"/>
    <p:sldId id="277" r:id="rId14"/>
    <p:sldId id="262" r:id="rId15"/>
    <p:sldId id="263" r:id="rId16"/>
    <p:sldId id="275" r:id="rId17"/>
    <p:sldId id="264" r:id="rId18"/>
    <p:sldId id="276" r:id="rId19"/>
    <p:sldId id="266" r:id="rId20"/>
    <p:sldId id="271" r:id="rId21"/>
    <p:sldId id="278" r:id="rId22"/>
    <p:sldId id="272" r:id="rId23"/>
    <p:sldId id="265" r:id="rId24"/>
    <p:sldId id="273" r:id="rId25"/>
    <p:sldId id="279" r:id="rId26"/>
    <p:sldId id="281" r:id="rId27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BAE3D6"/>
    <a:srgbClr val="238B45"/>
    <a:srgbClr val="2683B7"/>
    <a:srgbClr val="66C2A4"/>
    <a:srgbClr val="BCD4B2"/>
    <a:srgbClr val="D2D27A"/>
    <a:srgbClr val="0DE3E3"/>
    <a:srgbClr val="065EEB"/>
    <a:srgbClr val="CEA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2898" y="-162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1050" y="1810784"/>
            <a:ext cx="18250828" cy="12956848"/>
            <a:chOff x="-31050" y="1810784"/>
            <a:chExt cx="18250828" cy="129568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99" y="5110199"/>
              <a:ext cx="8333102" cy="7967991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5003460" y="10113389"/>
              <a:ext cx="3355243" cy="3482595"/>
              <a:chOff x="10959160" y="4857564"/>
              <a:chExt cx="2007058" cy="1909417"/>
            </a:xfrm>
          </p:grpSpPr>
          <p:sp>
            <p:nvSpPr>
              <p:cNvPr id="5" name="Oval 4"/>
              <p:cNvSpPr>
                <a:spLocks noChangeAspect="1"/>
              </p:cNvSpPr>
              <p:nvPr/>
            </p:nvSpPr>
            <p:spPr>
              <a:xfrm>
                <a:off x="10959160" y="4885593"/>
                <a:ext cx="1881055" cy="1881388"/>
              </a:xfrm>
              <a:prstGeom prst="ellipse">
                <a:avLst/>
              </a:prstGeom>
              <a:noFill/>
              <a:ln w="1270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59160" y="4857564"/>
                <a:ext cx="2007058" cy="1909417"/>
              </a:xfrm>
              <a:prstGeom prst="rect">
                <a:avLst/>
              </a:prstGeom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10145494" y="12692612"/>
              <a:ext cx="8074284" cy="1744405"/>
              <a:chOff x="9275069" y="12692612"/>
              <a:chExt cx="8933857" cy="174440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64" t="7926" r="54524" b="6163"/>
              <a:stretch/>
            </p:blipFill>
            <p:spPr>
              <a:xfrm rot="5400000">
                <a:off x="12985606" y="8982075"/>
                <a:ext cx="812367" cy="8233441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6722788" y="13513687"/>
                <a:ext cx="14861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b="1" dirty="0" smtClean="0"/>
                  <a:t>529</a:t>
                </a:r>
                <a:endParaRPr lang="en-US" sz="20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5028633" y="13513687"/>
                <a:ext cx="14861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 smtClean="0"/>
                  <a:t>396</a:t>
                </a:r>
                <a:endParaRPr lang="en-US" sz="20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2912152" y="13513687"/>
                <a:ext cx="14861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 smtClean="0"/>
                  <a:t>264</a:t>
                </a:r>
                <a:endParaRPr lang="en-US" sz="20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564465" y="13513687"/>
                <a:ext cx="14861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 smtClean="0"/>
                  <a:t>132</a:t>
                </a:r>
                <a:endParaRPr lang="en-US" sz="2000" b="1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7546" y="4304944"/>
              <a:ext cx="3624710" cy="3492980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10244074" y="4753567"/>
              <a:ext cx="7197431" cy="8130670"/>
              <a:chOff x="10071238" y="4753567"/>
              <a:chExt cx="7197431" cy="813067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3" r="8567"/>
              <a:stretch/>
            </p:blipFill>
            <p:spPr>
              <a:xfrm>
                <a:off x="10071238" y="5110199"/>
                <a:ext cx="7197431" cy="7774038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12015133" y="4753567"/>
                <a:ext cx="834190" cy="832104"/>
              </a:xfrm>
              <a:prstGeom prst="ellipse">
                <a:avLst/>
              </a:prstGeom>
              <a:solidFill>
                <a:schemeClr val="bg1">
                  <a:alpha val="43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>
                <a:off x="10071238" y="6934200"/>
                <a:ext cx="1125706" cy="3242640"/>
              </a:xfrm>
              <a:prstGeom prst="line">
                <a:avLst/>
              </a:prstGeom>
              <a:ln w="50800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3143620" y="5188346"/>
                <a:ext cx="1846588" cy="279936"/>
              </a:xfrm>
              <a:prstGeom prst="line">
                <a:avLst/>
              </a:prstGeom>
              <a:ln w="50800">
                <a:solidFill>
                  <a:srgbClr val="00206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Flowchart: Preparation 73"/>
            <p:cNvSpPr/>
            <p:nvPr/>
          </p:nvSpPr>
          <p:spPr>
            <a:xfrm rot="5400000" flipV="1">
              <a:off x="3078793" y="8321088"/>
              <a:ext cx="12750813" cy="142276"/>
            </a:xfrm>
            <a:prstGeom prst="flowChartPreparation">
              <a:avLst/>
            </a:prstGeom>
            <a:solidFill>
              <a:srgbClr val="238B45">
                <a:alpha val="25000"/>
              </a:srgbClr>
            </a:solidFill>
            <a:ln>
              <a:solidFill>
                <a:srgbClr val="238B45">
                  <a:alpha val="31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Alternate Process 25"/>
            <p:cNvSpPr/>
            <p:nvPr/>
          </p:nvSpPr>
          <p:spPr>
            <a:xfrm>
              <a:off x="629596" y="2422803"/>
              <a:ext cx="8094689" cy="1882141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800" dirty="0" smtClean="0">
                  <a:solidFill>
                    <a:srgbClr val="238B45"/>
                  </a:solidFill>
                </a:rPr>
                <a:t>MetaTracts color mapped to the major axis directions</a:t>
              </a:r>
              <a:endParaRPr lang="en-US" sz="4800" dirty="0">
                <a:solidFill>
                  <a:srgbClr val="238B45"/>
                </a:solidFill>
              </a:endParaRPr>
            </a:p>
          </p:txBody>
        </p:sp>
        <p:sp>
          <p:nvSpPr>
            <p:cNvPr id="25" name="Flowchart: Alternate Process 24"/>
            <p:cNvSpPr/>
            <p:nvPr/>
          </p:nvSpPr>
          <p:spPr>
            <a:xfrm>
              <a:off x="10184114" y="2422803"/>
              <a:ext cx="8013751" cy="1882141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800" dirty="0" smtClean="0">
                  <a:solidFill>
                    <a:srgbClr val="238B45"/>
                  </a:solidFill>
                </a:rPr>
                <a:t>Length distribution of MetaTracts in fiber bundle 1</a:t>
              </a:r>
              <a:endParaRPr lang="en-US" sz="4800" dirty="0">
                <a:solidFill>
                  <a:srgbClr val="238B45"/>
                </a:solidFill>
              </a:endParaRPr>
            </a:p>
          </p:txBody>
        </p:sp>
        <p:sp>
          <p:nvSpPr>
            <p:cNvPr id="73" name="Teardrop 72"/>
            <p:cNvSpPr>
              <a:spLocks noChangeAspect="1"/>
            </p:cNvSpPr>
            <p:nvPr/>
          </p:nvSpPr>
          <p:spPr>
            <a:xfrm rot="5400000">
              <a:off x="9630550" y="1787868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2" name="Teardrop 71"/>
            <p:cNvSpPr>
              <a:spLocks noChangeAspect="1"/>
            </p:cNvSpPr>
            <p:nvPr/>
          </p:nvSpPr>
          <p:spPr>
            <a:xfrm rot="5400000">
              <a:off x="-8134" y="1787868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 smtClean="0"/>
                <a:t>A</a:t>
              </a:r>
              <a:endParaRPr lang="en-US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477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9078</TotalTime>
  <Words>566</Words>
  <Application>Microsoft Office PowerPoint</Application>
  <PresentationFormat>Custom</PresentationFormat>
  <Paragraphs>338</Paragraphs>
  <Slides>26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astra</cp:lastModifiedBy>
  <cp:revision>125</cp:revision>
  <dcterms:created xsi:type="dcterms:W3CDTF">2014-09-01T21:05:22Z</dcterms:created>
  <dcterms:modified xsi:type="dcterms:W3CDTF">2014-09-22T13:11:06Z</dcterms:modified>
</cp:coreProperties>
</file>